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Century Gothic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font" Target="fonts/CenturyGothic-regular.fntdata"/><Relationship Id="rId14" Type="http://schemas.openxmlformats.org/officeDocument/2006/relationships/slide" Target="slides/slide7.xml"/><Relationship Id="rId17" Type="http://schemas.openxmlformats.org/officeDocument/2006/relationships/font" Target="fonts/CenturyGothic-italic.fntdata"/><Relationship Id="rId16" Type="http://schemas.openxmlformats.org/officeDocument/2006/relationships/font" Target="fonts/CenturyGothic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18" Type="http://schemas.openxmlformats.org/officeDocument/2006/relationships/font" Target="fonts/CenturyGothic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af41e9369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2af41e9369_2_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2af41e9369_2_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af41e9369_2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2af41e9369_2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2af41e9369_2_1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af41e9369_2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2af41e9369_2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Speed and Simplicity:  </a:t>
            </a:r>
            <a:r>
              <a:rPr lang="en"/>
              <a:t>IAC allows you to spin up an entire infrastructure architecture by running script.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Configuration consistency: </a:t>
            </a:r>
            <a:r>
              <a:rPr lang="en"/>
              <a:t>Standard operating procedure can help maintain some consistency in the infrastructure deployment process. IAC completely standardized the setup infrastructure so there is reduces possibility of any errors or deviation.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Efficiency in SD: </a:t>
            </a: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 productivity drastically increases with the use of IaC. Cloud architectures can be easily deployed in multiple stages to make the software development life cycle much more efficient.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2af41e9369_2_1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af41e9369_2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2af41e9369_2_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2af41e9369_2_1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af41e9369_2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2af41e9369_2_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2af41e9369_2_1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af41e936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2af41e936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2af41e936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af41e936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2af41e936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2af41e9369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866216" y="1085850"/>
            <a:ext cx="6619244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F7F7F7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865430" y="1390644"/>
            <a:ext cx="3819679" cy="11811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866215" y="2743200"/>
            <a:ext cx="381373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0" name="Google Shape;90;p17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489347" y="3188212"/>
            <a:ext cx="220503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96" name="Google Shape;96;p18"/>
          <p:cNvSpPr/>
          <p:nvPr>
            <p:ph idx="2" type="pic"/>
          </p:nvPr>
        </p:nvSpPr>
        <p:spPr>
          <a:xfrm>
            <a:off x="489347" y="1657350"/>
            <a:ext cx="2205038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489347" y="3620408"/>
            <a:ext cx="220503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8" name="Google Shape;98;p18"/>
          <p:cNvSpPr txBox="1"/>
          <p:nvPr>
            <p:ph idx="4" type="body"/>
          </p:nvPr>
        </p:nvSpPr>
        <p:spPr>
          <a:xfrm>
            <a:off x="2917031" y="3188212"/>
            <a:ext cx="219789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99" name="Google Shape;99;p18"/>
          <p:cNvSpPr/>
          <p:nvPr>
            <p:ph idx="5" type="pic"/>
          </p:nvPr>
        </p:nvSpPr>
        <p:spPr>
          <a:xfrm>
            <a:off x="2917030" y="1657350"/>
            <a:ext cx="2197894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00" name="Google Shape;100;p18"/>
          <p:cNvSpPr txBox="1"/>
          <p:nvPr>
            <p:ph idx="6" type="body"/>
          </p:nvPr>
        </p:nvSpPr>
        <p:spPr>
          <a:xfrm>
            <a:off x="2916016" y="3620407"/>
            <a:ext cx="2200805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1" name="Google Shape;101;p18"/>
          <p:cNvSpPr txBox="1"/>
          <p:nvPr>
            <p:ph idx="7" type="body"/>
          </p:nvPr>
        </p:nvSpPr>
        <p:spPr>
          <a:xfrm>
            <a:off x="5343525" y="3188212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2" name="Google Shape;102;p18"/>
          <p:cNvSpPr/>
          <p:nvPr>
            <p:ph idx="8" type="pic"/>
          </p:nvPr>
        </p:nvSpPr>
        <p:spPr>
          <a:xfrm>
            <a:off x="5343524" y="1657350"/>
            <a:ext cx="2199085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03" name="Google Shape;103;p18"/>
          <p:cNvSpPr txBox="1"/>
          <p:nvPr>
            <p:ph idx="9" type="body"/>
          </p:nvPr>
        </p:nvSpPr>
        <p:spPr>
          <a:xfrm>
            <a:off x="5343431" y="3620406"/>
            <a:ext cx="220199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04" name="Google Shape;104;p18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8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8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866216" y="1085850"/>
            <a:ext cx="6619244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866217" y="2146300"/>
            <a:ext cx="6619243" cy="143673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827484" y="1545431"/>
            <a:ext cx="3297254" cy="3146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4240870" y="1542069"/>
            <a:ext cx="3297256" cy="31501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125" name="Google Shape;125;p21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827485" y="1428750"/>
            <a:ext cx="3297253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827484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3" type="body"/>
          </p:nvPr>
        </p:nvSpPr>
        <p:spPr>
          <a:xfrm>
            <a:off x="4240871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33" name="Google Shape;133;p22"/>
          <p:cNvSpPr txBox="1"/>
          <p:nvPr>
            <p:ph idx="4" type="body"/>
          </p:nvPr>
        </p:nvSpPr>
        <p:spPr>
          <a:xfrm>
            <a:off x="4240871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866215" y="1085850"/>
            <a:ext cx="2550798" cy="1085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588462" y="1085850"/>
            <a:ext cx="389699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►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3pPr>
            <a:lvl4pPr indent="-2794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4pPr>
            <a:lvl5pPr indent="-2794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5pPr>
            <a:lvl6pPr indent="-2794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6pPr>
            <a:lvl7pPr indent="-2794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7pPr>
            <a:lvl8pPr indent="-2794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8pPr>
            <a:lvl9pPr indent="-2794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866215" y="2346960"/>
            <a:ext cx="2550797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0" name="Google Shape;150;p25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866217" y="3600440"/>
            <a:ext cx="6619243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6"/>
          <p:cNvSpPr/>
          <p:nvPr>
            <p:ph idx="2" type="pic"/>
          </p:nvPr>
        </p:nvSpPr>
        <p:spPr>
          <a:xfrm>
            <a:off x="866216" y="514350"/>
            <a:ext cx="6619244" cy="2730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866217" y="4025494"/>
            <a:ext cx="6619242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7" name="Google Shape;157;p26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866215" y="1085850"/>
            <a:ext cx="6619244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866215" y="2743200"/>
            <a:ext cx="6619244" cy="177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3" name="Google Shape;163;p27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1181101" y="1085850"/>
            <a:ext cx="5999486" cy="17425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1447800" y="2828381"/>
            <a:ext cx="5459737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9" name="Google Shape;169;p28"/>
          <p:cNvSpPr txBox="1"/>
          <p:nvPr>
            <p:ph idx="2" type="body"/>
          </p:nvPr>
        </p:nvSpPr>
        <p:spPr>
          <a:xfrm>
            <a:off x="866215" y="3262993"/>
            <a:ext cx="6619244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70" name="Google Shape;170;p28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673721" y="728440"/>
            <a:ext cx="60143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0" i="0" lang="en" sz="9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9200" u="none" cap="none" strike="noStrike">
              <a:solidFill>
                <a:srgbClr val="86D1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6997867" y="1960340"/>
            <a:ext cx="601434" cy="14773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0" i="0" lang="en" sz="9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9200" u="none" cap="none" strike="noStrike">
              <a:solidFill>
                <a:srgbClr val="86D1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866215" y="2343151"/>
            <a:ext cx="6619245" cy="12398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866215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474710" y="1485900"/>
            <a:ext cx="221015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84" name="Google Shape;184;p30"/>
          <p:cNvSpPr txBox="1"/>
          <p:nvPr>
            <p:ph idx="2" type="body"/>
          </p:nvPr>
        </p:nvSpPr>
        <p:spPr>
          <a:xfrm>
            <a:off x="489347" y="2000250"/>
            <a:ext cx="2195513" cy="26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85" name="Google Shape;185;p30"/>
          <p:cNvSpPr txBox="1"/>
          <p:nvPr>
            <p:ph idx="3" type="body"/>
          </p:nvPr>
        </p:nvSpPr>
        <p:spPr>
          <a:xfrm>
            <a:off x="2912744" y="1485900"/>
            <a:ext cx="220218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86" name="Google Shape;186;p30"/>
          <p:cNvSpPr txBox="1"/>
          <p:nvPr>
            <p:ph idx="4" type="body"/>
          </p:nvPr>
        </p:nvSpPr>
        <p:spPr>
          <a:xfrm>
            <a:off x="2904830" y="2000250"/>
            <a:ext cx="2210096" cy="26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87" name="Google Shape;187;p30"/>
          <p:cNvSpPr txBox="1"/>
          <p:nvPr>
            <p:ph idx="5" type="body"/>
          </p:nvPr>
        </p:nvSpPr>
        <p:spPr>
          <a:xfrm>
            <a:off x="5343525" y="1485900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88" name="Google Shape;188;p30"/>
          <p:cNvSpPr txBox="1"/>
          <p:nvPr>
            <p:ph idx="6" type="body"/>
          </p:nvPr>
        </p:nvSpPr>
        <p:spPr>
          <a:xfrm>
            <a:off x="5343525" y="2000250"/>
            <a:ext cx="2199085" cy="26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30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 rot="5400000">
            <a:off x="2609132" y="-241959"/>
            <a:ext cx="3146611" cy="67099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 rot="5400000">
            <a:off x="4700588" y="1850231"/>
            <a:ext cx="4369594" cy="13144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 rot="5400000">
            <a:off x="1259682" y="-104774"/>
            <a:ext cx="4026693" cy="55673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03" name="Google Shape;203;p32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23" Type="http://schemas.openxmlformats.org/officeDocument/2006/relationships/theme" Target="../theme/theme2.xml"/><Relationship Id="rId1" Type="http://schemas.openxmlformats.org/officeDocument/2006/relationships/image" Target="../media/image7.png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26.xml"/><Relationship Id="rId6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F3F3F3">
                  <a:alpha val="6274"/>
                </a:srgbClr>
              </a:gs>
              <a:gs pos="36000">
                <a:srgbClr val="F3F3F3">
                  <a:alpha val="5490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8" y="4572000"/>
            <a:ext cx="7453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7F7F7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7F7F7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7F7F7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7F7F7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7F7F7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7F7F7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7F7F7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7F7F7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7F7F7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8" y="4572000"/>
            <a:ext cx="7453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15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6.jpg"/><Relationship Id="rId8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AAudu04/Picnic-Home-Assignment#read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33"/>
          <p:cNvSpPr txBox="1"/>
          <p:nvPr>
            <p:ph type="ctrTitle"/>
          </p:nvPr>
        </p:nvSpPr>
        <p:spPr>
          <a:xfrm>
            <a:off x="3540998" y="2510195"/>
            <a:ext cx="3916744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ct val="100000"/>
              <a:buFont typeface="Century Gothic"/>
              <a:buNone/>
            </a:pPr>
            <a:r>
              <a:rPr b="0" i="0" lang="en" sz="2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br>
              <a:rPr b="0" i="0" lang="en" sz="2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2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Deploying Elasticsearch on kubernetes(K8s)</a:t>
            </a:r>
            <a:br>
              <a:rPr b="0" i="0" lang="en" sz="2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" sz="2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" sz="2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" sz="2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" sz="2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" sz="1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" sz="1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" sz="1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Abednego Audu</a:t>
            </a:r>
            <a:br>
              <a:rPr b="0" i="0" lang="en" sz="1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DevOps Engineer</a:t>
            </a:r>
            <a:br>
              <a:rPr b="0" i="0" lang="en" sz="1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16/05/202</a:t>
            </a:r>
            <a:r>
              <a:rPr lang="en" sz="1700">
                <a:solidFill>
                  <a:srgbClr val="EBEBEB"/>
                </a:solidFill>
              </a:rPr>
              <a:t>2</a:t>
            </a:r>
            <a:br>
              <a:rPr b="0" i="0" lang="en" sz="17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" sz="26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6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33"/>
          <p:cNvSpPr/>
          <p:nvPr/>
        </p:nvSpPr>
        <p:spPr>
          <a:xfrm flipH="1">
            <a:off x="3101769" y="-1"/>
            <a:ext cx="419604" cy="278223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476" y="0"/>
            <a:ext cx="3361473" cy="5143500"/>
          </a:xfrm>
          <a:custGeom>
            <a:rect b="b" l="l" r="r" t="t"/>
            <a:pathLst>
              <a:path extrusionOk="0" h="6858000" w="4481964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loud Computing" id="216" name="Google Shape;2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24" y="1556161"/>
            <a:ext cx="2202627" cy="220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800100" y="95250"/>
            <a:ext cx="6981568" cy="4855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"/>
              <a:t>Project Highlights </a:t>
            </a:r>
            <a:endParaRPr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800338" y="1059628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905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2667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/>
              <a:t>Benefits of Elasticsearch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667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/>
              <a:t>Solution Architecture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667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/>
              <a:t>Elasticsearch deployment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667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/>
              <a:t>Kibana deployment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667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600"/>
              <a:t>Link to Readme.md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/>
              <a:t>Benefits of Elasticsearch 	</a:t>
            </a:r>
            <a:br>
              <a:rPr lang="en"/>
            </a:b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575786" y="897731"/>
            <a:ext cx="7401878" cy="3146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/>
          </a:p>
          <a:p>
            <a:pPr indent="-2794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"/>
              <a:t>Open source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2794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"/>
              <a:t>Fast performance </a:t>
            </a:r>
            <a:endParaRPr/>
          </a:p>
          <a:p>
            <a:pPr indent="-2794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►"/>
            </a:pPr>
            <a:r>
              <a:rPr lang="en"/>
              <a:t>Scalability</a:t>
            </a:r>
            <a:r>
              <a:rPr lang="en"/>
              <a:t> </a:t>
            </a:r>
            <a:endParaRPr/>
          </a:p>
          <a:p>
            <a:pPr indent="-2794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►"/>
            </a:pPr>
            <a:r>
              <a:rPr lang="en"/>
              <a:t>Distributed Architecture</a:t>
            </a:r>
            <a:endParaRPr/>
          </a:p>
          <a:p>
            <a:pPr indent="-2794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►"/>
            </a:pPr>
            <a:r>
              <a:rPr lang="en"/>
              <a:t>Document-oriented </a:t>
            </a:r>
            <a:r>
              <a:rPr lang="en"/>
              <a:t>Nosql</a:t>
            </a:r>
            <a:r>
              <a:rPr lang="en"/>
              <a:t> Database </a:t>
            </a:r>
            <a:endParaRPr/>
          </a:p>
          <a:p>
            <a:pPr indent="-2794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►"/>
            </a:pPr>
            <a:r>
              <a:rPr lang="en"/>
              <a:t>Schema free</a:t>
            </a:r>
            <a:endParaRPr/>
          </a:p>
          <a:p>
            <a:pPr indent="-2794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►"/>
            </a:pPr>
            <a:r>
              <a:rPr lang="en"/>
              <a:t>Auto-completion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299" y="2973229"/>
            <a:ext cx="3813810" cy="568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services - Page 1 (2)" id="237" name="Google Shape;237;p3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9091"/>
            <a:ext cx="4810125" cy="475059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pic>
      <p:sp>
        <p:nvSpPr>
          <p:cNvPr id="238" name="Google Shape;238;p36"/>
          <p:cNvSpPr txBox="1"/>
          <p:nvPr>
            <p:ph type="title"/>
          </p:nvPr>
        </p:nvSpPr>
        <p:spPr>
          <a:xfrm>
            <a:off x="575786" y="141446"/>
            <a:ext cx="3819525" cy="20764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11111"/>
              <a:buFont typeface="Century Gothic"/>
              <a:buNone/>
            </a:pPr>
            <a:r>
              <a:rPr lang="en">
                <a:solidFill>
                  <a:schemeClr val="lt1"/>
                </a:solidFill>
              </a:rPr>
              <a:t>Architecture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4810125" y="351464"/>
            <a:ext cx="4616423" cy="4749165"/>
          </a:xfrm>
          <a:custGeom>
            <a:rect b="b" l="l" r="r" t="t"/>
            <a:pathLst>
              <a:path extrusionOk="0" h="6858000" w="4481964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th" id="240" name="Google Shape;24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6461" y="735806"/>
            <a:ext cx="749617" cy="51435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pic>
      <p:pic>
        <p:nvPicPr>
          <p:cNvPr descr="th (1)" id="241" name="Google Shape;24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4229" y="765810"/>
            <a:ext cx="702945" cy="48434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pic>
      <p:pic>
        <p:nvPicPr>
          <p:cNvPr descr="th (3)" id="242" name="Google Shape;242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4229" y="1869757"/>
            <a:ext cx="872490" cy="544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 (4)" id="243" name="Google Shape;243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7899" y="3219926"/>
            <a:ext cx="665321" cy="511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 (2)" id="244" name="Google Shape;244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30277" y="1869757"/>
            <a:ext cx="700088" cy="4500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pic>
      <p:pic>
        <p:nvPicPr>
          <p:cNvPr descr="th (6)" id="245" name="Google Shape;245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64229" y="3166110"/>
            <a:ext cx="835343" cy="68722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pic>
      <p:sp>
        <p:nvSpPr>
          <p:cNvPr id="246" name="Google Shape;246;p36"/>
          <p:cNvSpPr txBox="1"/>
          <p:nvPr/>
        </p:nvSpPr>
        <p:spPr>
          <a:xfrm>
            <a:off x="6462236" y="-20479"/>
            <a:ext cx="1503045" cy="4376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198833" y="5378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/>
              <a:t> ES Deployment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5482" l="0" r="0" t="0"/>
          <a:stretch/>
        </p:blipFill>
        <p:spPr>
          <a:xfrm>
            <a:off x="20425" y="673550"/>
            <a:ext cx="9103176" cy="44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198833" y="5378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/>
              <a:t> Kibana Deployment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5329" l="0" r="0" t="0"/>
          <a:stretch/>
        </p:blipFill>
        <p:spPr>
          <a:xfrm>
            <a:off x="-51025" y="591900"/>
            <a:ext cx="9195024" cy="45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800100" y="95250"/>
            <a:ext cx="6981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"/>
              <a:t>Link to README.md 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800338" y="1059628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6035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https://github.com/AAudu04/Picnic-Home-Assignment#readme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